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14.jpg" ContentType="image/png"/>
  <Override PartName="/ppt/media/image15.jpg" ContentType="image/png"/>
  <Override PartName="/ppt/media/image16.jpg" ContentType="image/png"/>
  <Override PartName="/ppt/media/image17.jpg" ContentType="image/png"/>
  <Override PartName="/ppt/media/image18.jpg" ContentType="image/png"/>
  <Override PartName="/ppt/media/image1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4" r:id="rId4"/>
    <p:sldId id="258" r:id="rId5"/>
    <p:sldId id="261" r:id="rId6"/>
    <p:sldId id="265" r:id="rId7"/>
    <p:sldId id="259" r:id="rId8"/>
    <p:sldId id="260" r:id="rId9"/>
    <p:sldId id="263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1/11/2021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1/11/2021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1/11/2021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1/11/2021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1/11/2021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mailto:yusufani8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BCC3C0-4D5F-48D3-A199-0CEAEB6C2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517" y="415829"/>
            <a:ext cx="8825658" cy="3329581"/>
          </a:xfrm>
        </p:spPr>
        <p:txBody>
          <a:bodyPr/>
          <a:lstStyle/>
          <a:p>
            <a:r>
              <a:rPr lang="tr-TR" b="0" i="0" dirty="0">
                <a:effectLst/>
                <a:latin typeface="Arial" panose="020B0604020202020204" pitchFamily="34" charset="0"/>
              </a:rPr>
              <a:t>Facial </a:t>
            </a:r>
            <a:r>
              <a:rPr lang="tr-TR" dirty="0">
                <a:latin typeface="Arial" panose="020B0604020202020204" pitchFamily="34" charset="0"/>
              </a:rPr>
              <a:t>R</a:t>
            </a:r>
            <a:r>
              <a:rPr lang="tr-TR" b="0" i="0" dirty="0">
                <a:effectLst/>
                <a:latin typeface="Arial" panose="020B0604020202020204" pitchFamily="34" charset="0"/>
              </a:rPr>
              <a:t>ecognition From </a:t>
            </a:r>
            <a:r>
              <a:rPr lang="tr-TR" dirty="0">
                <a:latin typeface="Arial" panose="020B0604020202020204" pitchFamily="34" charset="0"/>
              </a:rPr>
              <a:t>I</a:t>
            </a:r>
            <a:r>
              <a:rPr lang="tr-TR" b="0" i="0" dirty="0">
                <a:effectLst/>
                <a:latin typeface="Arial" panose="020B0604020202020204" pitchFamily="34" charset="0"/>
              </a:rPr>
              <a:t>mages</a:t>
            </a:r>
            <a:endParaRPr lang="en-US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A56CC833-F1C8-42F7-B36A-0CB5D78B3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517" y="4144334"/>
            <a:ext cx="8825658" cy="861420"/>
          </a:xfrm>
        </p:spPr>
        <p:txBody>
          <a:bodyPr>
            <a:normAutofit fontScale="70000" lnSpcReduction="20000"/>
          </a:bodyPr>
          <a:lstStyle/>
          <a:p>
            <a:r>
              <a:rPr lang="pl-PL" b="0" i="0" dirty="0">
                <a:effectLst/>
                <a:latin typeface="Arial" panose="020B0604020202020204" pitchFamily="34" charset="0"/>
              </a:rPr>
              <a:t>Yusuf ANI &lt;xaniyu00@stud.fit.vutbr.cz&gt; </a:t>
            </a:r>
            <a:endParaRPr lang="tr-TR" b="0" i="0" dirty="0">
              <a:effectLst/>
              <a:latin typeface="Arial" panose="020B0604020202020204" pitchFamily="34" charset="0"/>
            </a:endParaRPr>
          </a:p>
          <a:p>
            <a:r>
              <a:rPr lang="pl-PL" b="0" i="0" dirty="0">
                <a:effectLst/>
                <a:latin typeface="Arial" panose="020B0604020202020204" pitchFamily="34" charset="0"/>
                <a:hlinkClick r:id="rId2"/>
              </a:rPr>
              <a:t>yusufani8@gmail.com</a:t>
            </a:r>
            <a:endParaRPr lang="tr-TR" b="0" i="0" dirty="0">
              <a:effectLst/>
              <a:latin typeface="Arial" panose="020B0604020202020204" pitchFamily="34" charset="0"/>
            </a:endParaRPr>
          </a:p>
          <a:p>
            <a:r>
              <a:rPr lang="tr-TR" b="0" i="0" dirty="0" err="1">
                <a:effectLst/>
                <a:latin typeface="Arial" panose="020B0604020202020204" pitchFamily="34" charset="0"/>
              </a:rPr>
              <a:t>December</a:t>
            </a:r>
            <a:r>
              <a:rPr lang="tr-TR" b="0" i="0" dirty="0">
                <a:effectLst/>
                <a:latin typeface="Arial" panose="020B0604020202020204" pitchFamily="34" charset="0"/>
              </a:rPr>
              <a:t> 26, 2020</a:t>
            </a:r>
            <a:endParaRPr lang="en-US" dirty="0"/>
          </a:p>
        </p:txBody>
      </p:sp>
      <p:pic>
        <p:nvPicPr>
          <p:cNvPr id="7" name="Picture 6" descr="A picture containing person, person, posing, staring&#10;&#10;Description automatically generated">
            <a:extLst>
              <a:ext uri="{FF2B5EF4-FFF2-40B4-BE49-F238E27FC236}">
                <a16:creationId xmlns:a16="http://schemas.microsoft.com/office/drawing/2014/main" id="{275E6C65-8905-4D88-BCE2-1A0DE18D4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425" y="1090245"/>
            <a:ext cx="4140383" cy="414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133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B06E1-7492-4169-809C-2E5B23134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72" y="2896980"/>
            <a:ext cx="9404723" cy="1400530"/>
          </a:xfrm>
        </p:spPr>
        <p:txBody>
          <a:bodyPr/>
          <a:lstStyle/>
          <a:p>
            <a:r>
              <a:rPr lang="tr-TR" dirty="0"/>
              <a:t>Thanks For Listening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744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80CBB85-AED3-4AFB-A2C3-065985B5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9"/>
            <a:ext cx="11416935" cy="751828"/>
          </a:xfrm>
        </p:spPr>
        <p:txBody>
          <a:bodyPr/>
          <a:lstStyle/>
          <a:p>
            <a:pPr algn="ctr"/>
            <a:r>
              <a:rPr lang="en-US" dirty="0"/>
              <a:t>What is the Problem and why I have </a:t>
            </a:r>
            <a:r>
              <a:rPr lang="en-US" dirty="0" err="1"/>
              <a:t>chosed</a:t>
            </a:r>
            <a:r>
              <a:rPr lang="en-US" dirty="0"/>
              <a:t> this task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D3AC35D-51D3-4BC2-BE34-A4B7CC09E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2157737"/>
            <a:ext cx="8577020" cy="2739578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Finding the best model duo</a:t>
            </a:r>
            <a:endParaRPr lang="tr-TR" b="0" i="0" dirty="0"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tr-TR" dirty="0"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tr-TR" dirty="0">
                <a:latin typeface="Arial" panose="020B0604020202020204" pitchFamily="34" charset="0"/>
              </a:rPr>
              <a:t>What I am looking For:</a:t>
            </a:r>
          </a:p>
          <a:p>
            <a:pPr marL="457200" indent="-457200">
              <a:buFont typeface="+mj-lt"/>
              <a:buAutoNum type="arabicPeriod"/>
            </a:pPr>
            <a:r>
              <a:rPr lang="tr-TR" dirty="0">
                <a:latin typeface="Arial" panose="020B0604020202020204" pitchFamily="34" charset="0"/>
              </a:rPr>
              <a:t>More Accurate Models</a:t>
            </a:r>
          </a:p>
          <a:p>
            <a:pPr marL="457200" indent="-457200">
              <a:buFont typeface="+mj-lt"/>
              <a:buAutoNum type="arabicPeriod"/>
            </a:pPr>
            <a:r>
              <a:rPr lang="tr-TR" dirty="0">
                <a:latin typeface="Arial" panose="020B0604020202020204" pitchFamily="34" charset="0"/>
              </a:rPr>
              <a:t>Fast Models</a:t>
            </a:r>
          </a:p>
          <a:p>
            <a:pPr marL="0" indent="0">
              <a:buNone/>
            </a:pPr>
            <a:endParaRPr lang="tr-TR" dirty="0"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9CD98F-EC11-42C2-8730-26EE0DB7A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312" y="2157737"/>
            <a:ext cx="5156577" cy="344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84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9E682-E265-4ABB-B3DA-DA7A38F2F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0594" y="443926"/>
            <a:ext cx="2870812" cy="971636"/>
          </a:xfrm>
        </p:spPr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69374-C55F-42B3-9424-A40B21631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tr-TR" dirty="0"/>
          </a:p>
          <a:p>
            <a:pPr marL="457200" lvl="1" indent="0">
              <a:buNone/>
            </a:pPr>
            <a:r>
              <a:rPr lang="tr-TR" dirty="0"/>
              <a:t>We can divide steps into 2 tasks</a:t>
            </a:r>
          </a:p>
          <a:p>
            <a:pPr marL="800100" lvl="1" indent="-342900">
              <a:buFont typeface="+mj-lt"/>
              <a:buAutoNum type="arabicPeriod"/>
            </a:pPr>
            <a:r>
              <a:rPr lang="tr-TR" dirty="0"/>
              <a:t>Detecting Faces</a:t>
            </a:r>
          </a:p>
          <a:p>
            <a:pPr marL="800100" lvl="1" indent="-342900">
              <a:buFont typeface="+mj-lt"/>
              <a:buAutoNum type="arabicPeriod"/>
            </a:pPr>
            <a:r>
              <a:rPr lang="tr-TR" dirty="0"/>
              <a:t>Extracting Facial Landmarks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398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BFE7E49-1CED-4EA7-9D22-FC658867A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DATASET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F835712-E4CD-46B2-AE54-3A8AC1A98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121" y="1428665"/>
            <a:ext cx="5701934" cy="2000335"/>
          </a:xfrm>
        </p:spPr>
        <p:txBody>
          <a:bodyPr/>
          <a:lstStyle/>
          <a:p>
            <a:r>
              <a:rPr lang="tr-TR" dirty="0"/>
              <a:t>300W </a:t>
            </a:r>
          </a:p>
          <a:p>
            <a:r>
              <a:rPr lang="tr-TR" dirty="0"/>
              <a:t>300 indoor images +  300 outdoor images</a:t>
            </a:r>
          </a:p>
          <a:p>
            <a:r>
              <a:rPr lang="tr-TR" dirty="0"/>
              <a:t>Different sizes</a:t>
            </a:r>
          </a:p>
          <a:p>
            <a:r>
              <a:rPr lang="tr-TR" dirty="0"/>
              <a:t>With facial Landmark informations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D755FE-BD4B-472C-92EB-DFB20187E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947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319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45FD6AC-4DD9-4C89-9AA7-5B71012F0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573" y="244803"/>
            <a:ext cx="4945797" cy="730130"/>
          </a:xfrm>
        </p:spPr>
        <p:txBody>
          <a:bodyPr/>
          <a:lstStyle/>
          <a:p>
            <a:pPr algn="ctr"/>
            <a:r>
              <a:rPr lang="tr-TR" dirty="0"/>
              <a:t>Used M</a:t>
            </a:r>
            <a:r>
              <a:rPr lang="en-US" dirty="0" err="1"/>
              <a:t>odels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2A3F4F2-FED3-481B-98C7-568F6FA2F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2" y="3150037"/>
            <a:ext cx="4591518" cy="2085351"/>
          </a:xfrm>
        </p:spPr>
        <p:txBody>
          <a:bodyPr/>
          <a:lstStyle/>
          <a:p>
            <a:r>
              <a:rPr lang="en-US" dirty="0"/>
              <a:t>MTCNN</a:t>
            </a:r>
            <a:endParaRPr lang="tr-TR" dirty="0"/>
          </a:p>
          <a:p>
            <a:r>
              <a:rPr lang="en-US" dirty="0"/>
              <a:t>DNN Frontal Face</a:t>
            </a:r>
            <a:endParaRPr lang="tr-TR" dirty="0"/>
          </a:p>
          <a:p>
            <a:r>
              <a:rPr lang="tr-TR" dirty="0"/>
              <a:t>Haar Cascade Detector</a:t>
            </a:r>
          </a:p>
          <a:p>
            <a:r>
              <a:rPr lang="en-US" dirty="0" err="1"/>
              <a:t>Dlib</a:t>
            </a:r>
            <a:r>
              <a:rPr lang="en-US" dirty="0"/>
              <a:t> HOG Based Detector</a:t>
            </a: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03B71416-089A-4A95-A7BE-92735A0DED84}"/>
              </a:ext>
            </a:extLst>
          </p:cNvPr>
          <p:cNvSpPr txBox="1">
            <a:spLocks/>
          </p:cNvSpPr>
          <p:nvPr/>
        </p:nvSpPr>
        <p:spPr>
          <a:xfrm>
            <a:off x="6186299" y="1539004"/>
            <a:ext cx="9404723" cy="7301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Face Alignment</a:t>
            </a:r>
            <a:endParaRPr lang="tr-TR" dirty="0"/>
          </a:p>
          <a:p>
            <a:r>
              <a:rPr lang="en-US" dirty="0"/>
              <a:t>Model</a:t>
            </a:r>
            <a:r>
              <a:rPr lang="tr-TR" dirty="0"/>
              <a:t>s</a:t>
            </a:r>
            <a:endParaRPr lang="en-US" dirty="0"/>
          </a:p>
        </p:txBody>
      </p:sp>
      <p:sp>
        <p:nvSpPr>
          <p:cNvPr id="5" name="İçerik Yer Tutucusu 2">
            <a:extLst>
              <a:ext uri="{FF2B5EF4-FFF2-40B4-BE49-F238E27FC236}">
                <a16:creationId xmlns:a16="http://schemas.microsoft.com/office/drawing/2014/main" id="{E85E24DC-D857-421B-8407-3B598BC13051}"/>
              </a:ext>
            </a:extLst>
          </p:cNvPr>
          <p:cNvSpPr txBox="1">
            <a:spLocks/>
          </p:cNvSpPr>
          <p:nvPr/>
        </p:nvSpPr>
        <p:spPr>
          <a:xfrm>
            <a:off x="6379389" y="3317444"/>
            <a:ext cx="5509400" cy="1073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CNN Facial Landmark Extractor</a:t>
            </a:r>
            <a:endParaRPr lang="tr-TR" dirty="0"/>
          </a:p>
          <a:p>
            <a:r>
              <a:rPr lang="en-US" dirty="0" err="1"/>
              <a:t>Dlib</a:t>
            </a:r>
            <a:r>
              <a:rPr lang="en-US" dirty="0"/>
              <a:t> Facial Landmark Extractor</a:t>
            </a:r>
          </a:p>
        </p:txBody>
      </p:sp>
      <p:sp>
        <p:nvSpPr>
          <p:cNvPr id="6" name="Başlık 1">
            <a:extLst>
              <a:ext uri="{FF2B5EF4-FFF2-40B4-BE49-F238E27FC236}">
                <a16:creationId xmlns:a16="http://schemas.microsoft.com/office/drawing/2014/main" id="{D9AD7E37-F150-443B-ADAD-0F1D001FE7B1}"/>
              </a:ext>
            </a:extLst>
          </p:cNvPr>
          <p:cNvSpPr txBox="1">
            <a:spLocks/>
          </p:cNvSpPr>
          <p:nvPr/>
        </p:nvSpPr>
        <p:spPr>
          <a:xfrm>
            <a:off x="303211" y="1539004"/>
            <a:ext cx="4945797" cy="7301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tr-TR" dirty="0"/>
              <a:t>Face Detector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07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C6A9B-21FF-43F8-A95A-71F78C87A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Calculating Error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4AF642-9618-44AA-A0C1-11F98F7D5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254" y="2397965"/>
            <a:ext cx="9407491" cy="206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779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3FFD00B-A757-4BA5-9B2E-907B8990F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2562" y="2745694"/>
            <a:ext cx="9404723" cy="1400530"/>
          </a:xfrm>
        </p:spPr>
        <p:txBody>
          <a:bodyPr/>
          <a:lstStyle/>
          <a:p>
            <a:r>
              <a:rPr lang="tr-TR" b="0" i="0" dirty="0">
                <a:effectLst/>
                <a:latin typeface="Arial" panose="020B0604020202020204" pitchFamily="34" charset="0"/>
              </a:rPr>
              <a:t>Results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395D6C-8357-4CA3-A284-50DC7CA1B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64" y="180217"/>
            <a:ext cx="9096162" cy="28159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95254B-031E-4E25-8636-C66E83E1A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64" y="3445959"/>
            <a:ext cx="9096162" cy="320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681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A49086-A099-4AE8-9C99-97F43AF51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7554" y="244507"/>
            <a:ext cx="3771868" cy="5584793"/>
          </a:xfrm>
        </p:spPr>
        <p:txBody>
          <a:bodyPr/>
          <a:lstStyle/>
          <a:p>
            <a:r>
              <a:rPr lang="tr-TR" dirty="0"/>
              <a:t>Conclusion</a:t>
            </a:r>
            <a:br>
              <a:rPr lang="tr-TR" dirty="0"/>
            </a:br>
            <a:br>
              <a:rPr lang="tr-TR" dirty="0"/>
            </a:br>
            <a:r>
              <a:rPr lang="tr-TR" sz="1800" dirty="0"/>
              <a:t>Winner is mtcnn + dlib facial landmark</a:t>
            </a:r>
            <a:br>
              <a:rPr lang="tr-TR" sz="1800" dirty="0"/>
            </a:br>
            <a:br>
              <a:rPr lang="tr-TR" sz="1800" dirty="0"/>
            </a:br>
            <a:br>
              <a:rPr lang="tr-TR" sz="4000" dirty="0"/>
            </a:br>
            <a:br>
              <a:rPr lang="tr-TR" sz="4000" dirty="0"/>
            </a:br>
            <a:endParaRPr lang="en-US" sz="4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AAF20E-1EC0-4182-8DF8-9F681E799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78" y="406300"/>
            <a:ext cx="7904298" cy="24772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913CA8-60FF-4DF4-BFED-6EB7E7602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82994"/>
            <a:ext cx="7850942" cy="25687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10128E-D907-4C9D-A139-AADDFB8FE698}"/>
              </a:ext>
            </a:extLst>
          </p:cNvPr>
          <p:cNvSpPr txBox="1"/>
          <p:nvPr/>
        </p:nvSpPr>
        <p:spPr>
          <a:xfrm>
            <a:off x="8435085" y="3626827"/>
            <a:ext cx="35839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600" dirty="0"/>
              <a:t>Challenges</a:t>
            </a:r>
            <a:br>
              <a:rPr lang="tr-TR" sz="1800" dirty="0"/>
            </a:br>
            <a:endParaRPr lang="tr-TR" sz="1800" dirty="0"/>
          </a:p>
          <a:p>
            <a:br>
              <a:rPr lang="tr-TR" sz="1800" dirty="0"/>
            </a:br>
            <a:r>
              <a:rPr lang="tr-TR" sz="1800" dirty="0"/>
              <a:t>Lack of Experience</a:t>
            </a:r>
          </a:p>
          <a:p>
            <a:r>
              <a:rPr lang="tr-TR" dirty="0"/>
              <a:t>Finding General Formula</a:t>
            </a:r>
          </a:p>
          <a:p>
            <a:r>
              <a:rPr lang="tr-TR" sz="1800" dirty="0"/>
              <a:t>Working alone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567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FBE2C62-C50D-4223-AF7B-065359A55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656" y="234550"/>
            <a:ext cx="9404723" cy="1400530"/>
          </a:xfrm>
        </p:spPr>
        <p:txBody>
          <a:bodyPr/>
          <a:lstStyle/>
          <a:p>
            <a:r>
              <a:rPr lang="tr-TR" dirty="0"/>
              <a:t>Results on me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FCBF8A-A60A-4A8E-90A9-E5BA04139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200" y="3429000"/>
            <a:ext cx="3311930" cy="33119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683C8F-57AD-4A75-BE70-D26097D6F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059" y="259423"/>
            <a:ext cx="2572033" cy="30663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8D9080-0A0A-42C4-BD2B-8E6731A19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4092" y="3480914"/>
            <a:ext cx="3208102" cy="3208102"/>
          </a:xfrm>
          <a:prstGeom prst="rect">
            <a:avLst/>
          </a:prstGeom>
        </p:spPr>
      </p:pic>
      <p:pic>
        <p:nvPicPr>
          <p:cNvPr id="11" name="Picture 10" descr="A picture containing text, sky, person, outdoor&#10;&#10;Description automatically generated">
            <a:extLst>
              <a:ext uri="{FF2B5EF4-FFF2-40B4-BE49-F238E27FC236}">
                <a16:creationId xmlns:a16="http://schemas.microsoft.com/office/drawing/2014/main" id="{4812FF57-7BCC-4228-AD06-450B7E1C6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7914" y="234550"/>
            <a:ext cx="2848174" cy="30912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F20EC9-A338-4F5E-AF7D-12E703419A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212" y="934815"/>
            <a:ext cx="3311931" cy="33119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8147FC-43F6-4770-8113-75D0315A1F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696" y="4535448"/>
            <a:ext cx="2205482" cy="220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599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İy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183</TotalTime>
  <Words>144</Words>
  <Application>Microsoft Office PowerPoint</Application>
  <PresentationFormat>Widescreen</PresentationFormat>
  <Paragraphs>39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İyon</vt:lpstr>
      <vt:lpstr>Facial Recognition From Images</vt:lpstr>
      <vt:lpstr>What is the Problem and why I have chosed this task</vt:lpstr>
      <vt:lpstr>Approach</vt:lpstr>
      <vt:lpstr>DATASET</vt:lpstr>
      <vt:lpstr>Used Models</vt:lpstr>
      <vt:lpstr>Calculating Error</vt:lpstr>
      <vt:lpstr>Results</vt:lpstr>
      <vt:lpstr>Conclusion  Winner is mtcnn + dlib facial landmark    </vt:lpstr>
      <vt:lpstr>Results on me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Facial recognition from images</dc:title>
  <dc:creator>DEMİRKAN KORBEY</dc:creator>
  <cp:lastModifiedBy>YUSUF ANI</cp:lastModifiedBy>
  <cp:revision>15</cp:revision>
  <dcterms:created xsi:type="dcterms:W3CDTF">2020-12-26T23:22:32Z</dcterms:created>
  <dcterms:modified xsi:type="dcterms:W3CDTF">2021-01-11T11:23:51Z</dcterms:modified>
</cp:coreProperties>
</file>